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37"/>
  </p:normalViewPr>
  <p:slideViewPr>
    <p:cSldViewPr snapToGrid="0" snapToObjects="1">
      <p:cViewPr varScale="1">
        <p:scale>
          <a:sx n="84" d="100"/>
          <a:sy n="84" d="100"/>
        </p:scale>
        <p:origin x="200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FFEE4-9E65-944D-A511-245CF96407AF}" type="datetimeFigureOut">
              <a:rPr lang="en-US" smtClean="0"/>
              <a:t>4/4/20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42CB9-36F1-2F4D-969D-16FD25AEF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68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42CB9-36F1-2F4D-969D-16FD25AEFC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905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42CB9-36F1-2F4D-969D-16FD25AEFC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41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4ED47-4020-EE48-AE92-892760635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77179-0DFA-8F41-8903-310CE295F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74A4F-D1C0-6547-9C7F-160890C1D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9CDAA-8B55-0D47-B939-54DEE0430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413E7-EBC5-F444-8103-73400A2C1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54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C2E66-AD1F-EB49-8AFB-A3B61CBFD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893C75-973F-E34E-A078-1C2BE6667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A997E-3941-F248-B0FA-DAD2EE174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E2EB6-B50D-8F45-9773-EDF0BCEEE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513BA-2457-2648-BCAE-B6654BD15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15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D32907-76A3-7C4B-867B-85471E7BB1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C7BF5-105A-C14F-A362-B07E8622E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168CF-2912-4249-BFDF-7DF1CF6F8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729D3-26EB-034E-B262-7A854ED29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FA4A4-0C2D-1542-8F9C-F5B0E90A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691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C3769-0EC2-FF41-9F78-E02286720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1B24C-D492-ED4F-905B-B72B34F35E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65E4E-F227-F240-9D75-EA9AB2ABF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7E8FF-49D9-9D41-97D2-3AAC3A19E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1CD86-52A1-6F49-897F-DFACA118F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6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5B1BF-8501-6D4E-BB3F-0D56F316C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A8EAA-3EFE-AA4A-99FE-1075B1367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23237-1C34-474B-A67F-483F940EB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6BC27-A4AA-D94F-9957-8B1A17017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F4410-7C14-7D47-80E5-F4836434A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64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CC42A-1120-E843-B16A-6613EEEE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F096B-D940-4D40-8F8B-4BE899E24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2ED45B-EF1C-674F-AD14-5592B7CF9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1295B-23A0-1641-AB3D-754AE6DAC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7193A-4090-F947-8AB7-943CD4FB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6A56E4-DA77-4144-8705-AE83693DC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854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42523-EC2E-D74D-BE8B-740696B99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648311-364E-E143-A6A1-944CC2E72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0A2C7-584E-0743-A3B7-943885A5B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A3B41F-6DA2-714B-995B-F0BD1A1D80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F17862-3D6F-C346-83A6-A37C7C841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FB2724-5932-894E-95D9-3FF5AF909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B5852A-CD7C-F14E-B253-98BA0EF55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3FD1EB-F81A-2E45-A2B9-6CDB4BC1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2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B3243-EA43-A848-A00E-7C00967F8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91278-8A0A-A64F-ABD1-F1EFF6A63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805B88-A4E6-D74E-A58F-7970921F1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5E5890-A6E1-3E49-9DF4-C7D7BF236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666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DDC4D3-A4B0-7E41-9442-208542040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7C22F7-7804-EF45-B35C-CB4612027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759AD-017D-434D-851D-D78E60AB8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70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24D3E-E460-E64C-9A39-B2712D578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23ADA-910F-3F4C-8698-90949F027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C17ABA-FFDF-7F48-A0C2-FF770B28E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17352-E51D-5549-9AF6-B22ECE8D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21290-7D82-904E-89CB-283734859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62515A-2143-C148-9824-63A649E97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BBA7C-70BD-BC41-9324-E008FCAB8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D50EBC-6E2A-D34A-8BAE-7AAD803456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339568-1E4A-2B4F-A67C-CE204C810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A4A47-CC6F-DC40-B4F8-7586B5ED4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1970D-AEFF-9245-93E1-60AC3B35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FE5D8-45D9-0241-993C-4CDAE7BE6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70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65DA64-05F3-7E4E-B85D-E1A5EDDF4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00136-8891-F64A-B55B-C7610F82D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CAE1A-D58C-A546-9F85-54E3BDCE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CE28F-3212-4644-ABF4-77832CB0A478}" type="datetimeFigureOut">
              <a:rPr lang="en-US" smtClean="0"/>
              <a:t>4/4/20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482AB-8A3B-F647-AFF5-D9C63FF710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93CB1-697A-B541-A8FF-D5B7BC4562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78460-8E62-B040-93A4-B5EED5DBE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23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A0ECE9-E6C1-974F-89FB-1FE0E7646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Bundle-Bid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4800">
                <a:solidFill>
                  <a:srgbClr val="FFFFFF"/>
                </a:solidFill>
              </a:rPr>
              <a:t>Sequence Diagram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6DBFB-6247-B44D-927C-CB2DF5CCE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Use case 02.01 Register Account</a:t>
            </a:r>
          </a:p>
          <a:p>
            <a:endParaRPr lang="en-US" sz="2000">
              <a:solidFill>
                <a:srgbClr val="FFFFFF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D8E748-8892-1948-97F7-B9F11C13C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388" y="492573"/>
            <a:ext cx="6462413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708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1D274-EA91-7B43-ACB0-8837E9D68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Bundle-Bid</a:t>
            </a:r>
            <a:br>
              <a:rPr lang="en-US" sz="3600">
                <a:solidFill>
                  <a:schemeClr val="bg1"/>
                </a:solidFill>
              </a:rPr>
            </a:br>
            <a:r>
              <a:rPr lang="en-US" sz="3600">
                <a:solidFill>
                  <a:schemeClr val="bg1"/>
                </a:solidFill>
              </a:rPr>
              <a:t>Sequence Diagram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81DFD-814F-3645-A899-6950F28D6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10" y="2121763"/>
            <a:ext cx="3822192" cy="3773010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Use Case 02.02 Update Account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966CBB-C41E-C44D-BB89-037D3B6BF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716" y="555944"/>
            <a:ext cx="6596652" cy="559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23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0F9A1-5463-E944-80BC-3177D695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Bundle-Bid</a:t>
            </a:r>
            <a:br>
              <a:rPr lang="en-US" sz="3600">
                <a:solidFill>
                  <a:schemeClr val="bg1"/>
                </a:solidFill>
              </a:rPr>
            </a:br>
            <a:r>
              <a:rPr lang="en-US" sz="3600">
                <a:solidFill>
                  <a:schemeClr val="bg1"/>
                </a:solidFill>
              </a:rPr>
              <a:t>Sequence Diagram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D9489-308A-F643-923E-5F73231F4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10" y="2121763"/>
            <a:ext cx="3822192" cy="3773010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02.03 Use Case Diagram Close Account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3D11F4E2-FFC5-9849-B1A5-E183DF73E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0716" y="1281576"/>
            <a:ext cx="6596652" cy="413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87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0C4135-0004-7C48-BE39-EEC8E3573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Bundle-Bid</a:t>
            </a:r>
            <a:br>
              <a:rPr lang="en-US" sz="3600">
                <a:solidFill>
                  <a:schemeClr val="bg1"/>
                </a:solidFill>
              </a:rPr>
            </a:br>
            <a:r>
              <a:rPr lang="en-US" sz="3600">
                <a:solidFill>
                  <a:schemeClr val="bg1"/>
                </a:solidFill>
              </a:rPr>
              <a:t>Sequence Diagram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FA72C-D83A-434E-BAC9-F416E2A6E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10" y="2121763"/>
            <a:ext cx="3822192" cy="3773010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Use Case 02.05 Sign in to Account</a:t>
            </a: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FF9904-9596-B547-A148-10D295F75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0716" y="753844"/>
            <a:ext cx="6596652" cy="519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9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Macintosh PowerPoint</Application>
  <PresentationFormat>Widescreen</PresentationFormat>
  <Paragraphs>10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Bundle-Bid Sequence Diagram</vt:lpstr>
      <vt:lpstr>Bundle-Bid Sequence Diagram</vt:lpstr>
      <vt:lpstr>Bundle-Bid Sequence Diagram</vt:lpstr>
      <vt:lpstr>Bundle-Bid Sequence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Bundle-Bid Sequence Diagram</dc:title>
  <dc:creator>Hulwan, Mr. Nishant Gaurishankar</dc:creator>
  <cp:lastModifiedBy>Hulwan, Mr. Nishant Gaurishankar</cp:lastModifiedBy>
  <cp:revision>1</cp:revision>
  <dcterms:created xsi:type="dcterms:W3CDTF">2020-04-04T15:56:03Z</dcterms:created>
  <dcterms:modified xsi:type="dcterms:W3CDTF">2020-04-04T15:56:12Z</dcterms:modified>
</cp:coreProperties>
</file>